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81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72CAA-694F-4242-A59E-4054B674C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4CE87A-046E-4E96-86F9-58B026B00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31C3F-D455-4D89-B596-31F0479B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832896-2F84-4E18-9329-3ABE6673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CFA7C2-B600-46C0-8EB1-27EBC595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41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ECB1E-A372-4553-BE83-56F8C23C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F1FC72-40EE-41CA-82CD-A1A5EBA11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C78582-B7AC-4D92-BC9D-66341E7D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EB7E6D-53AE-4EB1-AC7E-127C7025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3BC07-18D4-49CB-82D7-8C539389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41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3E340B-2576-4EA4-AEF7-727BFAC12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5FE47E-47C4-44BF-99F8-A1959B901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9A67C4-0D30-49A6-AA6D-7EB5CA8A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4EA2E5-8F89-4A73-A33A-BF4D78E3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7A9AD-A64C-45E2-8A1A-E3342E60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88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3587D-534C-4774-B00A-9E9E962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662CE-2372-448E-BF4D-5CFCE3419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2806F-2322-488F-9BB6-D62266C5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53F6D5-1AA5-4B6B-879B-9400A104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7E4C02-8F33-4BFE-9312-430F5C2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583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F30C6-9706-47BB-904A-909535AB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3296E-42B3-4D91-B914-BF91D933C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F74013-9DD5-4B23-A21A-95298CAF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4A4819-1259-4157-B21F-B350CDE0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363AC1-8FBD-4FF9-B876-E655FDC7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498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F122F-F602-46AC-B92C-BAB3E9C2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2DBA02-A3B3-4A13-9B3D-AF5C62D33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F91962-D09B-4565-B6B4-F16416572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2C8BF9-733D-4A94-8616-B616015D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44B542-EF14-45C3-A6C7-2C33CAB9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C58B6-5AEC-4259-BED8-995F9622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03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2127D-DFD2-432A-9958-155284B4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9719F7-7DF8-4B8C-8AB6-FC23A9090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EB0F1B-5B2F-467A-B12C-7E1831DAA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476677-F28D-4BEE-8938-5584F11F7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BA618F-1799-4768-91D5-8A5818004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905401-B864-4DDA-964A-3D8FAF86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FD69EB-2111-4F9C-9B8E-D7F543CC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66063A-3800-45B5-ABFD-A07C956F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698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3F90F-BFED-40BA-BFAB-930A89FC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E43BDF-AB7D-46A3-89CE-A7FE9825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A0714D-131D-414F-85F3-3D0A1A30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47720C-1C64-4C66-A795-2F5C8F8A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978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441908-E07C-4B64-9B99-5BB4E6B1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942BF6-CA61-444B-8D77-C313B675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D4144B-733A-4EB3-AA18-5D45CA3D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41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C1FD3-24B8-4077-AC0E-56A25027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939806-3CC1-44B8-B27E-97EB5F215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EDEC4D-A83B-41EB-96DE-C9A2A499C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617C09-7F17-42C9-8547-70F989DB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686641-20A5-40FB-B7FA-E483B6CF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E4AED-47F3-4BA5-BB2E-80BCBC5E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10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997A-2B1D-4583-98F3-B78319B8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422A5D-7A17-43F0-964B-E8ECC81FE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17B5A8-BC58-4EFB-A933-BB83BB952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9F3B01-1863-4DDC-9B61-ECB5252C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14D57A-48B1-4930-A763-0A967450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FAC117-5DC3-4D9D-9995-EA93AAC4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75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1F0F20-C02C-45DA-9B4A-5F2CE88B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E2BFDD-FF81-48FA-876E-7EE13F124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84BB01-2D39-448D-B8BB-D2D76EC3D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E04C-0061-4034-8AD3-B47673645201}" type="datetimeFigureOut">
              <a:rPr lang="es-MX" smtClean="0"/>
              <a:t>05/06/2025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C4B03-3CBE-4740-BF42-8804723D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CA863F-031A-45EA-AC52-0213C1285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5DD0-8CDE-496B-BE4B-2F24702B2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6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67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3801B-5162-4CAD-B60B-D0DF6ECE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65125"/>
            <a:ext cx="9483634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F40DF5-4A8D-4EC2-AA7B-3AE5CAE5B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825625"/>
            <a:ext cx="9483634" cy="435133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894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5406D-BFE2-4F08-9AAF-A087C228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110"/>
            <a:ext cx="10515600" cy="1325563"/>
          </a:xfrm>
        </p:spPr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4A7601-0EDB-44A5-A218-23BCE233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3829"/>
            <a:ext cx="10515600" cy="3303134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54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925F33-4F13-4A25-B14A-954FC88E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062" y="1825625"/>
            <a:ext cx="7559041" cy="3808821"/>
          </a:xfrm>
        </p:spPr>
        <p:txBody>
          <a:bodyPr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1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2AA4B-D58E-4E82-913A-3EA410D3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953" y="1810748"/>
            <a:ext cx="7916093" cy="3928201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Titulo de la presentación</a:t>
            </a:r>
            <a:endParaRPr lang="es-MX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2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0E6DE-9FE5-4B6E-AFB9-32C46711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2" y="365125"/>
            <a:ext cx="7950927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AA589A-EDB5-4B1B-BCC3-B9F8DC31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662" y="1825625"/>
            <a:ext cx="7950927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5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C633B40-A8B5-4478-9B3B-5F260547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2" y="365125"/>
            <a:ext cx="7950927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41033AF-AF4E-468C-ADED-8B60FF1E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662" y="1825625"/>
            <a:ext cx="7950927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80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D481C-63B6-4ED1-9AD3-CF3E4220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9674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EAF3A3-5FBF-42ED-B49B-FD7985FE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79674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89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3480F-7495-4073-9394-667539D3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365125"/>
            <a:ext cx="9585960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25761B-B358-49EF-93B0-153A291E8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840" y="1825625"/>
            <a:ext cx="9585960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72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18E2-2B1C-4F1F-8496-D6716CD1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1126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79FC66-642C-4D76-AFC0-83C258313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1126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55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A42E2-C972-4171-A020-3832D190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543"/>
            <a:ext cx="4648201" cy="4484914"/>
          </a:xfrm>
        </p:spPr>
        <p:txBody>
          <a:bodyPr/>
          <a:lstStyle/>
          <a:p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66B517-E0F9-4DEC-874D-0DE5E3EB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7" y="1186543"/>
            <a:ext cx="3770812" cy="4484914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878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B73F465-7BB2-4487-9F8F-EB54E5AC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644640" y="1186543"/>
            <a:ext cx="4763588" cy="4484914"/>
          </a:xfrm>
        </p:spPr>
        <p:txBody>
          <a:bodyPr/>
          <a:lstStyle/>
          <a:p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DD73477-D516-451F-B5BE-8D1E453020F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471749" y="1186543"/>
            <a:ext cx="3622765" cy="4484914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0314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Panorámica</PresentationFormat>
  <Paragraphs>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Tema de Office</vt:lpstr>
      <vt:lpstr>Presentación de PowerPoint</vt:lpstr>
      <vt:lpstr>Titulo de la 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Alberto Alanis Rabanales</dc:creator>
  <cp:lastModifiedBy>Julio Alberto Alanis Rabanales</cp:lastModifiedBy>
  <cp:revision>3</cp:revision>
  <dcterms:created xsi:type="dcterms:W3CDTF">2025-06-03T19:02:36Z</dcterms:created>
  <dcterms:modified xsi:type="dcterms:W3CDTF">2025-06-05T17:48:43Z</dcterms:modified>
</cp:coreProperties>
</file>